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71" r:id="rId7"/>
    <p:sldId id="269" r:id="rId8"/>
    <p:sldId id="272" r:id="rId9"/>
    <p:sldId id="273" r:id="rId10"/>
    <p:sldId id="270" r:id="rId11"/>
    <p:sldId id="268" r:id="rId12"/>
    <p:sldId id="266" r:id="rId13"/>
    <p:sldId id="267" r:id="rId14"/>
    <p:sldId id="263" r:id="rId15"/>
    <p:sldId id="26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24A"/>
    <a:srgbClr val="2A3239"/>
    <a:srgbClr val="272E36"/>
    <a:srgbClr val="20262C"/>
    <a:srgbClr val="3B444A"/>
    <a:srgbClr val="2B323A"/>
    <a:srgbClr val="323A42"/>
    <a:srgbClr val="384047"/>
    <a:srgbClr val="323A41"/>
    <a:srgbClr val="363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5A0C-F15F-4652-54A9-9B8C20A74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BE8D4-5BF3-91D0-1AAA-B41D65148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C2A1-2AC7-65EB-CE4D-B3AA8392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098A-C223-9CD6-8ED3-82C7094D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BA577-C3E3-B5D9-AFB3-525AFFAF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48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B17D-9979-5A14-CC74-44CA0C48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D2089-CC46-6C41-0182-A59EA1C70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C4641-7C39-CCC7-07FE-77E4C410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5F12D-4A6D-DAC8-3B4D-D25F4DA9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69417-8ED2-8B30-94D5-B2C0AA98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4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2B219-749E-5411-DE58-B959828D8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4CFFD-7254-AC06-E15D-77A1E43D2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E3DC1-B571-42E5-CCDF-04EAEF5A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F54C-75D4-72D4-10BA-6933A893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0687-5C7C-B686-89AB-3AF449DC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6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5A3B-E6E0-53DF-34AF-BA05DB43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D81C-A740-1732-8CA7-2381D015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5BEC-2B8D-84D8-9B23-3D0FAAA0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9996-B1CD-9D77-B1DF-F06FD8D8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913F3-24D8-79CF-8449-F982E6C5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2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99C7-44CD-661A-2A06-01582DA7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6D660-868B-8A03-C014-78198466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0342-FD3B-3D91-588A-80DB67D3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1944-7BD9-2F34-9695-7C1A5016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930C3-F7F9-EAC1-5991-726EF3AF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61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8333-8B55-BF84-CEF6-F65AC5F0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2C36-A220-CB3C-0BD6-21CFCE948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8EC89-3341-88D1-AA73-8ECE450E3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5F660-F4ED-DC35-7BFF-183F5F34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A2ED9-1317-AE85-B83F-1538F4D2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E8A90-A9AE-87B7-D9F8-994AEAC1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1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3BAD-314D-B072-6FBA-14C046FB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76069-76D4-5912-338D-DD187DFB9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3B359-6448-F603-8CFD-EC0154EB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6BEFA-ABB0-8000-1616-059A8F5DE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9E085-03FC-1802-47FA-613B0BD68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FF293-D593-E1FC-1E27-44C4F729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C853D-EA14-54BB-4597-F68B2B92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B2B8-3782-EFA6-21F0-0406FD94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EE36-BD55-7043-F970-690D8AE3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CD857-7ED6-4B3B-D160-1D8281FB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B9863-3E65-5E82-C924-7F11524B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06EA3-C963-3759-BE3F-88F01030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69F1D-E500-54D3-5CE8-15DE3706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2DA17-17CE-F085-3E2A-63792F5B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D2925-5CD7-07AF-5B2D-3FE6A912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82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BD90-67D6-72B7-9481-973CD16F4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A6C6-085B-EA3B-737F-FE0C09C2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7FDD8-DDF7-13F4-8215-F75AEF2D4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4B55A-FD48-C27B-714C-A24FFC72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F6B42-F9BC-B30B-5FFA-31DE1655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CD453-5942-0173-FC89-06D08453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13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9446-A675-3DAB-FE83-3FB80F8C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02C68-80D8-3CE2-DEC7-BBCDE780C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49397-C0CC-FB4B-2598-7AC1E3B09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A75F2-063B-BE01-B24F-7AE68642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1DC71-32D5-7395-57D8-1F10BBA8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AFE5-D43B-95E7-E6E4-E962BBD4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0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4A56-8A01-5DA3-257C-175D1F62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13A3-960E-A6EE-608D-53ACD581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619E8-E905-811D-5EB8-C900558B0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D68B-6A19-46BA-81BB-48F1E5D8ECF7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7709-FBC8-503D-C260-70F9493F1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257E-0270-1E32-7360-D9E735296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76624-CEC9-471A-9509-93580B453F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973A8-0B06-A7F4-99BE-8E66B6930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A646E-2FF5-20E1-9023-612AD094F736}"/>
              </a:ext>
            </a:extLst>
          </p:cNvPr>
          <p:cNvSpPr txBox="1"/>
          <p:nvPr/>
        </p:nvSpPr>
        <p:spPr>
          <a:xfrm>
            <a:off x="998374" y="2855172"/>
            <a:ext cx="3853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Taha Rehman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Ali Ibrar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Muhammad Saad Tahir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Muhammad Umer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11E12-AC43-E8F7-6D2C-3F0DF658E59B}"/>
              </a:ext>
            </a:extLst>
          </p:cNvPr>
          <p:cNvSpPr txBox="1"/>
          <p:nvPr/>
        </p:nvSpPr>
        <p:spPr>
          <a:xfrm>
            <a:off x="4948335" y="2867613"/>
            <a:ext cx="3853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L1S21BSCS0073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L1S21BSCS0061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L1S21BSCS0078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L1S21BSCS0085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594057-AB68-7D3A-7825-DB8AC9EE2E94}"/>
              </a:ext>
            </a:extLst>
          </p:cNvPr>
          <p:cNvCxnSpPr/>
          <p:nvPr/>
        </p:nvCxnSpPr>
        <p:spPr>
          <a:xfrm>
            <a:off x="4851919" y="2957805"/>
            <a:ext cx="0" cy="16421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ACEFF5-8D97-2376-7BEF-68D6F3783952}"/>
              </a:ext>
            </a:extLst>
          </p:cNvPr>
          <p:cNvSpPr/>
          <p:nvPr/>
        </p:nvSpPr>
        <p:spPr>
          <a:xfrm>
            <a:off x="877078" y="970384"/>
            <a:ext cx="1259632" cy="279918"/>
          </a:xfrm>
          <a:prstGeom prst="rect">
            <a:avLst/>
          </a:prstGeom>
          <a:solidFill>
            <a:srgbClr val="272E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1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75B64-963D-F00C-5A71-9EE57F1BE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C0D01-D543-D4C4-CA62-CBD0891C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05" y="1219199"/>
            <a:ext cx="2594738" cy="5112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3F19B-C79A-BA5E-D6C1-5F5CA8438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1" y="1219198"/>
            <a:ext cx="2594738" cy="5112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C7C8F-0A8A-79F4-2494-A9CBF6438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057" y="1219198"/>
            <a:ext cx="2594738" cy="51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1A474-AD7B-E370-071C-004D3815A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0D580-AF31-43AD-DF2F-478D8F89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" y="1341782"/>
            <a:ext cx="2589365" cy="510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E727F-4825-DF4E-A53F-35E5BD855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50" y="1341779"/>
            <a:ext cx="2589366" cy="510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F4BEE-5E90-0897-91FF-47DD7CB49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65" y="1341779"/>
            <a:ext cx="2589364" cy="5102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9CDBD-66E6-BA8E-75D3-8075C4E7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95" y="1341783"/>
            <a:ext cx="2589364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56A17-CEA4-9D36-9E86-6CFCAF099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D2096-2566-5DFA-22EA-34644D563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9" y="1258954"/>
            <a:ext cx="2641403" cy="5204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14759-39FF-83A5-90B7-538493F2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06" y="1258952"/>
            <a:ext cx="2641404" cy="520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85788-F300-6183-5785-8CC72B3C6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1258952"/>
            <a:ext cx="2641404" cy="5204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4A765-8D12-C10A-2BB6-0BFCD8855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16" y="1258950"/>
            <a:ext cx="2641405" cy="5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6C27F-C0B3-4E5F-1435-1EA11E5C4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256F4-A71B-027C-5ABA-9753429B1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1" y="1057275"/>
            <a:ext cx="2754301" cy="542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DBCB1-8B77-C94B-0525-12E7226DE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97" y="1057275"/>
            <a:ext cx="2754302" cy="5427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C720C-F578-2332-E3C2-26C23BDB6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7275"/>
            <a:ext cx="2754302" cy="54270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23716C-A203-1731-FA0B-5707E09CD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7" y="1057275"/>
            <a:ext cx="2754302" cy="54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4B7D7-FFE4-DB5C-7D43-A00B5B14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57A90-76C6-6A02-EEC6-E3093FB62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2C611-78E1-0C65-7F81-ED10A122B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65" y="1339333"/>
            <a:ext cx="9680667" cy="4923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1D291-82AB-2973-447B-E4A60344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238" y="4591376"/>
            <a:ext cx="2210108" cy="26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B29FE-9842-00DD-7A69-A0A20C65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494" y="4942005"/>
            <a:ext cx="2210108" cy="263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2C54A-0631-B940-A910-3E1FBD6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442" y="5282801"/>
            <a:ext cx="2210108" cy="26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40E38-792A-E607-E0F6-10CE1CBA7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695" y="4581215"/>
            <a:ext cx="1200370" cy="229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DBA4D-9B09-0F5E-D3AE-D5EDEFE70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648" y="4933447"/>
            <a:ext cx="982129" cy="2295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5B61F-CA86-B798-0ED3-5AB73EA35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688" y="5270912"/>
            <a:ext cx="611109" cy="2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4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7EFFB-7AEC-DC58-5502-CAD507B27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2798AC-CF37-1D8B-9BB0-8BDAB8B1F0BA}"/>
              </a:ext>
            </a:extLst>
          </p:cNvPr>
          <p:cNvSpPr/>
          <p:nvPr/>
        </p:nvSpPr>
        <p:spPr>
          <a:xfrm>
            <a:off x="956310" y="2571750"/>
            <a:ext cx="95250" cy="100965"/>
          </a:xfrm>
          <a:prstGeom prst="ellipse">
            <a:avLst/>
          </a:prstGeom>
          <a:solidFill>
            <a:srgbClr val="2026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41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8D351-A739-87A0-97D8-20C0EA000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B1CDE28-80BB-3B77-0EE9-2C6B31A745FA}"/>
              </a:ext>
            </a:extLst>
          </p:cNvPr>
          <p:cNvSpPr/>
          <p:nvPr/>
        </p:nvSpPr>
        <p:spPr>
          <a:xfrm>
            <a:off x="4822507" y="3446145"/>
            <a:ext cx="59055" cy="59055"/>
          </a:xfrm>
          <a:prstGeom prst="ellipse">
            <a:avLst/>
          </a:prstGeom>
          <a:solidFill>
            <a:srgbClr val="272E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1FCC9C-F3C2-9D66-C10D-6C40E3780F75}"/>
              </a:ext>
            </a:extLst>
          </p:cNvPr>
          <p:cNvSpPr/>
          <p:nvPr/>
        </p:nvSpPr>
        <p:spPr>
          <a:xfrm>
            <a:off x="4814556" y="4650768"/>
            <a:ext cx="59055" cy="59055"/>
          </a:xfrm>
          <a:prstGeom prst="ellipse">
            <a:avLst/>
          </a:prstGeom>
          <a:solidFill>
            <a:srgbClr val="2A32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BFECB1-6F5E-7AD9-C719-F77F455BEC22}"/>
              </a:ext>
            </a:extLst>
          </p:cNvPr>
          <p:cNvSpPr/>
          <p:nvPr/>
        </p:nvSpPr>
        <p:spPr>
          <a:xfrm>
            <a:off x="4822507" y="5847441"/>
            <a:ext cx="59055" cy="59055"/>
          </a:xfrm>
          <a:prstGeom prst="ellipse">
            <a:avLst/>
          </a:prstGeom>
          <a:solidFill>
            <a:srgbClr val="3A4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49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12228-D22D-A92F-66CD-7C4D4DC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19C3C-B5DB-B11E-AB65-7FA2CC5B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9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EDB30-E42F-A552-0B3C-66AF1C80A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AD37E-A71A-FB32-E723-8FA795A7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83073-F838-9CBD-80CC-A8C73C1B8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38" y="1264321"/>
            <a:ext cx="3426773" cy="4837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C4F3D-2AB7-0349-2727-781CB4AAC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14" y="1264321"/>
            <a:ext cx="2450848" cy="48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21C5C-D6E9-BF6B-42A8-1FE5FDFDB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B15001-4684-DDE0-4718-75264A04C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76" y="1364050"/>
            <a:ext cx="8666048" cy="4844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852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0B0DC2-3C6D-6ECD-6591-1E95FC1B6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A8EC8-BE56-B81B-26A6-3B377F55D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98" y="1350237"/>
            <a:ext cx="9433004" cy="49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2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43F15-7387-9556-CB9F-8181C2D45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029DA-BE3E-E426-4936-CCC0195E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96" y="1729565"/>
            <a:ext cx="9024008" cy="3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14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 rehman</dc:creator>
  <cp:lastModifiedBy>taha rehman</cp:lastModifiedBy>
  <cp:revision>25</cp:revision>
  <dcterms:created xsi:type="dcterms:W3CDTF">2024-03-03T13:01:54Z</dcterms:created>
  <dcterms:modified xsi:type="dcterms:W3CDTF">2024-07-05T18:50:54Z</dcterms:modified>
</cp:coreProperties>
</file>